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05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0" name="図 2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871AB435-38A4-E05A-15A6-8BE9BCE1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45031" y="-97239"/>
            <a:ext cx="5644744" cy="4233558"/>
          </a:xfrm>
          <a:prstGeom prst="rect">
            <a:avLst/>
          </a:prstGeom>
          <a:effectLst/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9" y="85685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 descr="水, スイミング, プー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5853CA94-0467-28CE-AE38-0A76AA686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/>
          <a:stretch/>
        </p:blipFill>
        <p:spPr>
          <a:xfrm>
            <a:off x="3789448" y="8084984"/>
            <a:ext cx="2733272" cy="1527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図 24" descr="ブルー, テーブル, 水, ケーキ が含まれている画像&#10;&#10;自動的に生成された説明">
            <a:extLst>
              <a:ext uri="{FF2B5EF4-FFF2-40B4-BE49-F238E27FC236}">
                <a16:creationId xmlns:a16="http://schemas.microsoft.com/office/drawing/2014/main" id="{5DB7A58B-198D-3C67-934E-EEC4A1AD3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" y="5872522"/>
            <a:ext cx="2738865" cy="15178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プールに泳いでいる魚&#10;&#10;低い精度で自動的に生成された説明">
            <a:extLst>
              <a:ext uri="{FF2B5EF4-FFF2-40B4-BE49-F238E27FC236}">
                <a16:creationId xmlns:a16="http://schemas.microsoft.com/office/drawing/2014/main" id="{7D8F83EE-16AC-8065-DF02-D8D46013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t="69334" r="57793"/>
          <a:stretch/>
        </p:blipFill>
        <p:spPr>
          <a:xfrm>
            <a:off x="5440934" y="5510205"/>
            <a:ext cx="1317331" cy="1324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71440" y="4793871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突っついた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氷の間のみ壊す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8403A27-E6F1-CD79-A09D-746CD4C61D59}"/>
              </a:ext>
            </a:extLst>
          </p:cNvPr>
          <p:cNvSpPr txBox="1"/>
          <p:nvPr/>
        </p:nvSpPr>
        <p:spPr>
          <a:xfrm>
            <a:off x="71440" y="5440202"/>
            <a:ext cx="668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今回のシステムは</a:t>
            </a:r>
            <a:r>
              <a:rPr kumimoji="1" lang="ja-JP" altLang="en-US" sz="20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を用いることで実装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FB7AB5A-E2B8-54B2-3ECB-95DD4E31763E}"/>
              </a:ext>
            </a:extLst>
          </p:cNvPr>
          <p:cNvSpPr txBox="1"/>
          <p:nvPr/>
        </p:nvSpPr>
        <p:spPr>
          <a:xfrm>
            <a:off x="2758032" y="5851133"/>
            <a:ext cx="3764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この後に</a:t>
            </a:r>
            <a:r>
              <a:rPr kumimoji="1" lang="ja-JP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壊せない氷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や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ギミック付の氷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アルゴリズムの修正は続く</a:t>
            </a:r>
            <a:r>
              <a:rPr kumimoji="1" lang="en-US" altLang="ja-JP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5CD5B1A-07F2-4EE7-254E-6D8A6F13EC56}"/>
              </a:ext>
            </a:extLst>
          </p:cNvPr>
          <p:cNvSpPr txBox="1"/>
          <p:nvPr/>
        </p:nvSpPr>
        <p:spPr>
          <a:xfrm>
            <a:off x="2273023" y="7338930"/>
            <a:ext cx="4513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初パズルゲーム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制作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8" name="図 2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ED13B70C-8120-BE82-D727-DF3C1E9AA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2" y="8187928"/>
            <a:ext cx="2456826" cy="1438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1029873-521B-8338-F78B-754D72E8F927}"/>
              </a:ext>
            </a:extLst>
          </p:cNvPr>
          <p:cNvSpPr txBox="1"/>
          <p:nvPr/>
        </p:nvSpPr>
        <p:spPr>
          <a:xfrm>
            <a:off x="-254660" y="7933094"/>
            <a:ext cx="4380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ロボットのアクションゲームから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AD523AF-A4DB-321A-3C1B-F9F724788CF2}"/>
              </a:ext>
            </a:extLst>
          </p:cNvPr>
          <p:cNvSpPr txBox="1"/>
          <p:nvPr/>
        </p:nvSpPr>
        <p:spPr>
          <a:xfrm>
            <a:off x="3104572" y="9505890"/>
            <a:ext cx="385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可愛いペンギンのパズルゲーム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8" name="矢印: 右 37">
            <a:extLst>
              <a:ext uri="{FF2B5EF4-FFF2-40B4-BE49-F238E27FC236}">
                <a16:creationId xmlns:a16="http://schemas.microsoft.com/office/drawing/2014/main" id="{5CA86240-A9B2-5081-8094-23059C2818F9}"/>
              </a:ext>
            </a:extLst>
          </p:cNvPr>
          <p:cNvSpPr/>
          <p:nvPr/>
        </p:nvSpPr>
        <p:spPr>
          <a:xfrm>
            <a:off x="2916154" y="8323451"/>
            <a:ext cx="933875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</TotalTime>
  <Words>348</Words>
  <Application>Microsoft Office PowerPoint</Application>
  <PresentationFormat>A4 210 x 297 mm</PresentationFormat>
  <Paragraphs>83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1" baseType="lpstr">
      <vt:lpstr>851チカラヅヨク-かなA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桃也 高山</cp:lastModifiedBy>
  <cp:revision>250</cp:revision>
  <dcterms:created xsi:type="dcterms:W3CDTF">2025-02-03T00:23:10Z</dcterms:created>
  <dcterms:modified xsi:type="dcterms:W3CDTF">2025-02-04T00:43:57Z</dcterms:modified>
</cp:coreProperties>
</file>